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1" r:id="rId4"/>
    <p:sldId id="282" r:id="rId5"/>
    <p:sldId id="283" r:id="rId6"/>
    <p:sldId id="284" r:id="rId7"/>
    <p:sldId id="277" r:id="rId8"/>
    <p:sldId id="288" r:id="rId9"/>
    <p:sldId id="279" r:id="rId10"/>
    <p:sldId id="286" r:id="rId11"/>
    <p:sldId id="278" r:id="rId12"/>
    <p:sldId id="287" r:id="rId13"/>
    <p:sldId id="285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5153"/>
    <a:srgbClr val="175949"/>
    <a:srgbClr val="004164"/>
    <a:srgbClr val="3FB498"/>
    <a:srgbClr val="34A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11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lide">
    <p:bg>
      <p:bgPr>
        <a:solidFill>
          <a:srgbClr val="175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1321539"/>
            <a:ext cx="11292001" cy="2309361"/>
          </a:xfrm>
        </p:spPr>
        <p:txBody>
          <a:bodyPr lIns="0" tIns="0" rIns="0" bIns="0" anchor="ctr">
            <a:noAutofit/>
          </a:bodyPr>
          <a:lstStyle>
            <a:lvl1pPr algn="ctr">
              <a:defRPr sz="8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83" y="4108759"/>
            <a:ext cx="3709035" cy="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62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elslide">
    <p:bg>
      <p:bgPr>
        <a:solidFill>
          <a:srgbClr val="175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34AED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Rektangel 3"/>
          <p:cNvSpPr/>
          <p:nvPr userDrawn="1"/>
        </p:nvSpPr>
        <p:spPr>
          <a:xfrm>
            <a:off x="7343699" y="0"/>
            <a:ext cx="4848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 userDrawn="1"/>
        </p:nvSpPr>
        <p:spPr>
          <a:xfrm>
            <a:off x="7343699" y="2940422"/>
            <a:ext cx="48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smtClean="0">
                <a:solidFill>
                  <a:schemeClr val="tx1">
                    <a:alpha val="50000"/>
                  </a:schemeClr>
                </a:solidFill>
              </a:rPr>
              <a:t>Billedfelt</a:t>
            </a:r>
            <a:endParaRPr lang="da-DK" dirty="0">
              <a:solidFill>
                <a:schemeClr val="tx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87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elslide">
    <p:bg>
      <p:bgPr>
        <a:solidFill>
          <a:srgbClr val="175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3FB4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Rektangel 3"/>
          <p:cNvSpPr/>
          <p:nvPr userDrawn="1"/>
        </p:nvSpPr>
        <p:spPr>
          <a:xfrm>
            <a:off x="7343699" y="0"/>
            <a:ext cx="4848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 userDrawn="1"/>
        </p:nvSpPr>
        <p:spPr>
          <a:xfrm>
            <a:off x="7343699" y="2940422"/>
            <a:ext cx="48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smtClean="0">
                <a:solidFill>
                  <a:schemeClr val="tx1">
                    <a:alpha val="50000"/>
                  </a:schemeClr>
                </a:solidFill>
              </a:rPr>
              <a:t>Billedfelt</a:t>
            </a:r>
            <a:endParaRPr lang="da-DK" dirty="0">
              <a:solidFill>
                <a:schemeClr val="tx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92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7343699" y="0"/>
            <a:ext cx="4848301" cy="6858000"/>
          </a:xfrm>
          <a:prstGeom prst="rect">
            <a:avLst/>
          </a:prstGeom>
          <a:solidFill>
            <a:srgbClr val="175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1759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rgbClr val="0041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5" name="Tekstfelt 4"/>
          <p:cNvSpPr txBox="1"/>
          <p:nvPr userDrawn="1"/>
        </p:nvSpPr>
        <p:spPr>
          <a:xfrm>
            <a:off x="7343699" y="2940422"/>
            <a:ext cx="48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smtClean="0">
                <a:solidFill>
                  <a:schemeClr val="bg1"/>
                </a:solidFill>
              </a:rPr>
              <a:t>Billedfelt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50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slide">
    <p:bg>
      <p:bgPr>
        <a:solidFill>
          <a:srgbClr val="175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0000" y="617592"/>
            <a:ext cx="6551502" cy="727104"/>
          </a:xfrm>
          <a:solidFill>
            <a:srgbClr val="175949"/>
          </a:solidFill>
        </p:spPr>
        <p:txBody>
          <a:bodyPr wrap="square" lIns="72000" tIns="72000" rIns="72000" bIns="72000" anchor="ctr">
            <a:spAutoFit/>
          </a:bodyPr>
          <a:lstStyle>
            <a:lvl1pPr algn="l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3362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slide">
    <p:bg>
      <p:bgPr>
        <a:solidFill>
          <a:srgbClr val="175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38" y="2705100"/>
            <a:ext cx="618172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86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slide">
    <p:bg>
      <p:bgPr>
        <a:solidFill>
          <a:srgbClr val="175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8"/>
            <a:ext cx="11292001" cy="4204906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200" y="6062400"/>
            <a:ext cx="1854517" cy="43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14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slide">
    <p:bg>
      <p:bgPr>
        <a:solidFill>
          <a:srgbClr val="175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292001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57692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slide">
    <p:bg>
      <p:bgPr>
        <a:solidFill>
          <a:srgbClr val="175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292001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46" y="5098851"/>
            <a:ext cx="3558127" cy="175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1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elslide">
    <p:bg>
      <p:bgPr>
        <a:solidFill>
          <a:srgbClr val="175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EA51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292001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46" y="5098851"/>
            <a:ext cx="3558127" cy="175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2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slide">
    <p:bg>
      <p:bgPr>
        <a:solidFill>
          <a:srgbClr val="175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34AED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292001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47" y="5098851"/>
            <a:ext cx="3558125" cy="175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4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elslide">
    <p:bg>
      <p:bgPr>
        <a:solidFill>
          <a:srgbClr val="175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11292001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3FB4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49999" y="1735357"/>
            <a:ext cx="11292001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047" y="5098851"/>
            <a:ext cx="3558125" cy="175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3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elslide">
    <p:bg>
      <p:bgPr>
        <a:solidFill>
          <a:srgbClr val="175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Rektangel 3"/>
          <p:cNvSpPr/>
          <p:nvPr userDrawn="1"/>
        </p:nvSpPr>
        <p:spPr>
          <a:xfrm>
            <a:off x="7343699" y="0"/>
            <a:ext cx="4848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 userDrawn="1"/>
        </p:nvSpPr>
        <p:spPr>
          <a:xfrm>
            <a:off x="7343699" y="2940422"/>
            <a:ext cx="48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smtClean="0">
                <a:solidFill>
                  <a:schemeClr val="tx1">
                    <a:alpha val="50000"/>
                  </a:schemeClr>
                </a:solidFill>
              </a:rPr>
              <a:t>Billedfelt</a:t>
            </a:r>
            <a:endParaRPr lang="da-DK" dirty="0">
              <a:solidFill>
                <a:schemeClr val="tx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43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elslide">
    <p:bg>
      <p:bgPr>
        <a:solidFill>
          <a:srgbClr val="175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373768"/>
            <a:ext cx="6650049" cy="1214751"/>
          </a:xfrm>
        </p:spPr>
        <p:txBody>
          <a:bodyPr lIns="0" tIns="0" rIns="0" bIns="0" anchor="ctr">
            <a:noAutofit/>
          </a:bodyPr>
          <a:lstStyle>
            <a:lvl1pPr algn="l">
              <a:defRPr sz="4200" b="1" spc="-150">
                <a:solidFill>
                  <a:srgbClr val="EA51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50000" y="1735357"/>
            <a:ext cx="6650048" cy="465209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Rektangel 3"/>
          <p:cNvSpPr/>
          <p:nvPr userDrawn="1"/>
        </p:nvSpPr>
        <p:spPr>
          <a:xfrm>
            <a:off x="7343699" y="0"/>
            <a:ext cx="4848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 userDrawn="1"/>
        </p:nvSpPr>
        <p:spPr>
          <a:xfrm>
            <a:off x="7343699" y="2940422"/>
            <a:ext cx="4848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smtClean="0">
                <a:solidFill>
                  <a:schemeClr val="tx1">
                    <a:alpha val="50000"/>
                  </a:schemeClr>
                </a:solidFill>
              </a:rPr>
              <a:t>Billedfelt</a:t>
            </a:r>
            <a:endParaRPr lang="da-DK" dirty="0">
              <a:solidFill>
                <a:schemeClr val="tx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48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91A2-2753-4E5C-9FC0-499D0BA095EE}" type="datetimeFigureOut">
              <a:rPr lang="da-DK" smtClean="0"/>
              <a:t>26-09-2019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F5F42-9C51-4FA7-8FD2-52A07DB0D6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142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7" r:id="rId3"/>
    <p:sldLayoutId id="2147483658" r:id="rId4"/>
    <p:sldLayoutId id="2147483663" r:id="rId5"/>
    <p:sldLayoutId id="2147483674" r:id="rId6"/>
    <p:sldLayoutId id="2147483675" r:id="rId7"/>
    <p:sldLayoutId id="2147483681" r:id="rId8"/>
    <p:sldLayoutId id="2147483678" r:id="rId9"/>
    <p:sldLayoutId id="2147483679" r:id="rId10"/>
    <p:sldLayoutId id="2147483680" r:id="rId11"/>
    <p:sldLayoutId id="2147483677" r:id="rId12"/>
    <p:sldLayoutId id="2147483682" r:id="rId13"/>
    <p:sldLayoutId id="2147483676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5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999" y="1441679"/>
            <a:ext cx="11292001" cy="2309361"/>
          </a:xfrm>
        </p:spPr>
        <p:txBody>
          <a:bodyPr/>
          <a:lstStyle/>
          <a:p>
            <a:r>
              <a:rPr lang="da-DK" spc="-150" dirty="0" smtClean="0"/>
              <a:t>Titel tekst her</a:t>
            </a:r>
            <a:endParaRPr lang="da-DK" spc="-150" dirty="0"/>
          </a:p>
        </p:txBody>
      </p:sp>
    </p:spTree>
    <p:extLst>
      <p:ext uri="{BB962C8B-B14F-4D97-AF65-F5344CB8AC3E}">
        <p14:creationId xmlns:p14="http://schemas.microsoft.com/office/powerpoint/2010/main" val="233726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5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20249" y="2340760"/>
            <a:ext cx="6551502" cy="1308802"/>
          </a:xfrm>
        </p:spPr>
        <p:txBody>
          <a:bodyPr/>
          <a:lstStyle/>
          <a:p>
            <a:pPr algn="ctr"/>
            <a:r>
              <a:rPr lang="da-DK" spc="-150" dirty="0" smtClean="0"/>
              <a:t>Vejledning til brug</a:t>
            </a:r>
            <a:br>
              <a:rPr lang="da-DK" spc="-150" dirty="0" smtClean="0"/>
            </a:br>
            <a:r>
              <a:rPr lang="da-DK" spc="-150" dirty="0" smtClean="0"/>
              <a:t>af billeder</a:t>
            </a:r>
            <a:endParaRPr lang="da-DK" spc="-150" dirty="0"/>
          </a:p>
        </p:txBody>
      </p:sp>
    </p:spTree>
    <p:extLst>
      <p:ext uri="{BB962C8B-B14F-4D97-AF65-F5344CB8AC3E}">
        <p14:creationId xmlns:p14="http://schemas.microsoft.com/office/powerpoint/2010/main" val="33261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Sort/hvid billeder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da-DK" dirty="0" smtClean="0"/>
              <a:t>Forenkle billeder med sort/hvid:</a:t>
            </a:r>
          </a:p>
          <a:p>
            <a:pPr lvl="0"/>
            <a:r>
              <a:rPr lang="da-DK" dirty="0" smtClean="0"/>
              <a:t>			</a:t>
            </a:r>
            <a:r>
              <a:rPr lang="da-DK" dirty="0" err="1" smtClean="0"/>
              <a:t>Højreklik</a:t>
            </a:r>
            <a:r>
              <a:rPr lang="da-DK" dirty="0" smtClean="0"/>
              <a:t> på billedet og vælg 			formater billede.</a:t>
            </a:r>
          </a:p>
          <a:p>
            <a:pPr lvl="0"/>
            <a:r>
              <a:rPr lang="da-DK" dirty="0" smtClean="0"/>
              <a:t>			Vælg billede, billedfarve,				</a:t>
            </a:r>
            <a:r>
              <a:rPr lang="da-DK" dirty="0" err="1" smtClean="0"/>
              <a:t>forudindstillinger</a:t>
            </a:r>
            <a:r>
              <a:rPr lang="da-DK" dirty="0" smtClean="0"/>
              <a:t> (første på 			listen er sort/hvid).</a:t>
            </a:r>
          </a:p>
          <a:p>
            <a:pPr lvl="0"/>
            <a:r>
              <a:rPr lang="da-DK" dirty="0" smtClean="0"/>
              <a:t>			</a:t>
            </a:r>
          </a:p>
          <a:p>
            <a:pPr lvl="0"/>
            <a:endParaRPr lang="da-DK" dirty="0"/>
          </a:p>
          <a:p>
            <a:pPr lvl="0"/>
            <a:r>
              <a:rPr lang="da-DK" dirty="0" smtClean="0"/>
              <a:t>			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97" t="7197" r="214" b="8354"/>
          <a:stretch/>
        </p:blipFill>
        <p:spPr>
          <a:xfrm>
            <a:off x="7328550" y="0"/>
            <a:ext cx="4863450" cy="6861337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" y="2210424"/>
            <a:ext cx="2667000" cy="3876675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601869" y="2442851"/>
            <a:ext cx="520606" cy="520606"/>
          </a:xfrm>
          <a:prstGeom prst="ellipse">
            <a:avLst/>
          </a:prstGeom>
          <a:noFill/>
          <a:ln w="25400">
            <a:solidFill>
              <a:srgbClr val="EA51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/>
          <p:cNvSpPr/>
          <p:nvPr/>
        </p:nvSpPr>
        <p:spPr>
          <a:xfrm>
            <a:off x="552867" y="3129206"/>
            <a:ext cx="520606" cy="520606"/>
          </a:xfrm>
          <a:prstGeom prst="ellipse">
            <a:avLst/>
          </a:prstGeom>
          <a:noFill/>
          <a:ln w="25400">
            <a:solidFill>
              <a:srgbClr val="EA51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/>
          <p:cNvSpPr/>
          <p:nvPr/>
        </p:nvSpPr>
        <p:spPr>
          <a:xfrm>
            <a:off x="2336091" y="3567494"/>
            <a:ext cx="520606" cy="520606"/>
          </a:xfrm>
          <a:prstGeom prst="ellipse">
            <a:avLst/>
          </a:prstGeom>
          <a:noFill/>
          <a:ln w="25400">
            <a:solidFill>
              <a:srgbClr val="EA51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/>
          <p:cNvSpPr/>
          <p:nvPr/>
        </p:nvSpPr>
        <p:spPr>
          <a:xfrm>
            <a:off x="2336091" y="4954108"/>
            <a:ext cx="520606" cy="520606"/>
          </a:xfrm>
          <a:prstGeom prst="ellipse">
            <a:avLst/>
          </a:prstGeom>
          <a:noFill/>
          <a:ln w="25400">
            <a:solidFill>
              <a:srgbClr val="EA51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477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Farveforløb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da-DK" dirty="0" smtClean="0"/>
              <a:t>Forenkle billeder med sort/hvid:</a:t>
            </a:r>
          </a:p>
          <a:p>
            <a:pPr lvl="0"/>
            <a:r>
              <a:rPr lang="da-DK" dirty="0" smtClean="0"/>
              <a:t>			</a:t>
            </a:r>
            <a:r>
              <a:rPr lang="da-DK" dirty="0" err="1" smtClean="0"/>
              <a:t>Højreklik</a:t>
            </a:r>
            <a:r>
              <a:rPr lang="da-DK" dirty="0" smtClean="0"/>
              <a:t> på billedet og vælg 			formater billede.</a:t>
            </a:r>
          </a:p>
          <a:p>
            <a:pPr lvl="0"/>
            <a:r>
              <a:rPr lang="da-DK" dirty="0" smtClean="0"/>
              <a:t>			Vælg billede, billedfarve,				</a:t>
            </a:r>
            <a:r>
              <a:rPr lang="da-DK" dirty="0" err="1" smtClean="0"/>
              <a:t>omfarv</a:t>
            </a:r>
            <a:r>
              <a:rPr lang="da-DK" dirty="0" smtClean="0"/>
              <a:t> (vælg et farveforløb 			der passer til dit dias)			</a:t>
            </a:r>
          </a:p>
          <a:p>
            <a:pPr lvl="0"/>
            <a:endParaRPr lang="da-DK" dirty="0"/>
          </a:p>
          <a:p>
            <a:pPr lvl="0"/>
            <a:r>
              <a:rPr lang="da-DK" dirty="0" smtClean="0"/>
              <a:t>			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7" t="7197" r="214" b="8354"/>
          <a:stretch/>
        </p:blipFill>
        <p:spPr>
          <a:xfrm>
            <a:off x="7328550" y="0"/>
            <a:ext cx="4863450" cy="6861337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" y="2210424"/>
            <a:ext cx="2667000" cy="3876675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601869" y="2442851"/>
            <a:ext cx="520606" cy="520606"/>
          </a:xfrm>
          <a:prstGeom prst="ellipse">
            <a:avLst/>
          </a:prstGeom>
          <a:noFill/>
          <a:ln w="25400">
            <a:solidFill>
              <a:srgbClr val="EA51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/>
          <p:cNvSpPr/>
          <p:nvPr/>
        </p:nvSpPr>
        <p:spPr>
          <a:xfrm>
            <a:off x="552867" y="3129206"/>
            <a:ext cx="520606" cy="520606"/>
          </a:xfrm>
          <a:prstGeom prst="ellipse">
            <a:avLst/>
          </a:prstGeom>
          <a:noFill/>
          <a:ln w="25400">
            <a:solidFill>
              <a:srgbClr val="EA51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/>
          <p:cNvSpPr/>
          <p:nvPr/>
        </p:nvSpPr>
        <p:spPr>
          <a:xfrm>
            <a:off x="2336091" y="4954108"/>
            <a:ext cx="520606" cy="520606"/>
          </a:xfrm>
          <a:prstGeom prst="ellipse">
            <a:avLst/>
          </a:prstGeom>
          <a:noFill/>
          <a:ln w="25400">
            <a:solidFill>
              <a:srgbClr val="EA51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904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" b="3620"/>
          <a:stretch/>
        </p:blipFill>
        <p:spPr>
          <a:xfrm>
            <a:off x="0" y="-13349"/>
            <a:ext cx="12207353" cy="6874686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50001" y="617592"/>
            <a:ext cx="4335582" cy="727104"/>
          </a:xfrm>
        </p:spPr>
        <p:txBody>
          <a:bodyPr wrap="none"/>
          <a:lstStyle/>
          <a:p>
            <a:r>
              <a:rPr lang="da-DK" dirty="0" smtClean="0"/>
              <a:t>Skærpet budskab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94702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6636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2693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8540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1194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13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613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Overskrift</a:t>
            </a:r>
            <a:endParaRPr lang="da-DK" dirty="0"/>
          </a:p>
        </p:txBody>
      </p:sp>
      <p:sp>
        <p:nvSpPr>
          <p:cNvPr id="5" name="U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810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983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Designguide 2019">
      <a:dk1>
        <a:srgbClr val="004164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2531</TotalTime>
  <Words>28</Words>
  <Application>Microsoft Office PowerPoint</Application>
  <PresentationFormat>Widescreen</PresentationFormat>
  <Paragraphs>23</Paragraphs>
  <Slides>13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Office-tema</vt:lpstr>
      <vt:lpstr>Titel tekst her</vt:lpstr>
      <vt:lpstr>Overskrift</vt:lpstr>
      <vt:lpstr>Overskrift</vt:lpstr>
      <vt:lpstr>Overskrift</vt:lpstr>
      <vt:lpstr>Overskrift</vt:lpstr>
      <vt:lpstr>Overskrift</vt:lpstr>
      <vt:lpstr>Overskrift</vt:lpstr>
      <vt:lpstr>Overskrift</vt:lpstr>
      <vt:lpstr>PowerPoint-præsentation</vt:lpstr>
      <vt:lpstr>Vejledning til brug af billeder</vt:lpstr>
      <vt:lpstr>Sort/hvid billeder</vt:lpstr>
      <vt:lpstr>Farveforløb</vt:lpstr>
      <vt:lpstr>Skærpet budskab</vt:lpstr>
    </vt:vector>
  </TitlesOfParts>
  <Company>Fredereikshavn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Jesper Søndergaard Lind</dc:creator>
  <cp:lastModifiedBy>Jesper Søndergaard Lind</cp:lastModifiedBy>
  <cp:revision>38</cp:revision>
  <dcterms:created xsi:type="dcterms:W3CDTF">2019-07-01T12:44:46Z</dcterms:created>
  <dcterms:modified xsi:type="dcterms:W3CDTF">2019-09-27T06:44:32Z</dcterms:modified>
</cp:coreProperties>
</file>