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80" r:id="rId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164"/>
    <a:srgbClr val="3FB498"/>
    <a:srgbClr val="34AED6"/>
    <a:srgbClr val="EA51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44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start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1321539"/>
            <a:ext cx="11292001" cy="2309361"/>
          </a:xfrm>
        </p:spPr>
        <p:txBody>
          <a:bodyPr lIns="0" tIns="0" rIns="0" bIns="0" anchor="ctr">
            <a:noAutofit/>
          </a:bodyPr>
          <a:lstStyle>
            <a:lvl1pPr algn="ctr">
              <a:defRPr sz="80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4164"/>
              </a:clrFrom>
              <a:clrTo>
                <a:srgbClr val="00416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83" y="4108759"/>
            <a:ext cx="3709035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76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vid m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0041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rgbClr val="0041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38768" y="0"/>
            <a:ext cx="4753232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984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81048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m bille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Rektangel 3"/>
          <p:cNvSpPr/>
          <p:nvPr userDrawn="1"/>
        </p:nvSpPr>
        <p:spPr>
          <a:xfrm>
            <a:off x="7438768" y="0"/>
            <a:ext cx="475323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38768" y="0"/>
            <a:ext cx="4753232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443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å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81012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 m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Rektangel 3"/>
          <p:cNvSpPr/>
          <p:nvPr userDrawn="1"/>
        </p:nvSpPr>
        <p:spPr>
          <a:xfrm>
            <a:off x="7438768" y="0"/>
            <a:ext cx="475323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38768" y="0"/>
            <a:ext cx="4753232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774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50679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 blå tekstboks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604464"/>
            <a:ext cx="6605225" cy="749210"/>
          </a:xfr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4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087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 grøn tekstboks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604464"/>
            <a:ext cx="6605225" cy="749210"/>
          </a:xfr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4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54903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91A2-2753-4E5C-9FC0-499D0BA095EE}" type="datetimeFigureOut">
              <a:rPr lang="da-DK" smtClean="0"/>
              <a:t>08-10-2019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F5F42-9C51-4FA7-8FD2-52A07DB0D6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837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678" r:id="rId3"/>
    <p:sldLayoutId id="2147483681" r:id="rId4"/>
    <p:sldLayoutId id="2147483715" r:id="rId5"/>
    <p:sldLayoutId id="2147483716" r:id="rId6"/>
    <p:sldLayoutId id="2147483717" r:id="rId7"/>
    <p:sldLayoutId id="2147483679" r:id="rId8"/>
    <p:sldLayoutId id="214748371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1441679"/>
            <a:ext cx="11292001" cy="2309361"/>
          </a:xfrm>
        </p:spPr>
        <p:txBody>
          <a:bodyPr/>
          <a:lstStyle/>
          <a:p>
            <a:r>
              <a:rPr lang="da-DK" spc="-150" dirty="0" smtClean="0"/>
              <a:t>Titel tekst her</a:t>
            </a:r>
            <a:endParaRPr lang="da-DK" spc="-150" dirty="0"/>
          </a:p>
        </p:txBody>
      </p:sp>
    </p:spTree>
    <p:extLst>
      <p:ext uri="{BB962C8B-B14F-4D97-AF65-F5344CB8AC3E}">
        <p14:creationId xmlns:p14="http://schemas.microsoft.com/office/powerpoint/2010/main" val="233726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tx2"/>
                </a:solidFill>
              </a:rPr>
              <a:t>Brugervejledning</a:t>
            </a:r>
            <a:endParaRPr lang="da-DK" dirty="0">
              <a:solidFill>
                <a:schemeClr val="tx2"/>
              </a:solidFill>
            </a:endParaRPr>
          </a:p>
        </p:txBody>
      </p:sp>
      <p:sp>
        <p:nvSpPr>
          <p:cNvPr id="4" name="Undertitel 3"/>
          <p:cNvSpPr>
            <a:spLocks noGrp="1"/>
          </p:cNvSpPr>
          <p:nvPr>
            <p:ph type="subTitle" idx="1"/>
          </p:nvPr>
        </p:nvSpPr>
        <p:spPr>
          <a:xfrm>
            <a:off x="450000" y="1372846"/>
            <a:ext cx="6650048" cy="431346"/>
          </a:xfrm>
        </p:spPr>
        <p:txBody>
          <a:bodyPr/>
          <a:lstStyle/>
          <a:p>
            <a:r>
              <a:rPr lang="da-DK" sz="1900" dirty="0" smtClean="0">
                <a:solidFill>
                  <a:schemeClr val="accent1"/>
                </a:solidFill>
              </a:rPr>
              <a:t>Slet dette slide før du færdiggør præsentationen</a:t>
            </a:r>
            <a:endParaRPr lang="da-DK" sz="1900" dirty="0">
              <a:solidFill>
                <a:schemeClr val="accent1"/>
              </a:solidFill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450001" y="2146381"/>
            <a:ext cx="2454556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Skrift</a:t>
            </a:r>
          </a:p>
          <a:p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Frederikshavn Kommune anvender vores sekundære skrifttype Arial i PowerPoint-præsentationer.</a:t>
            </a:r>
          </a:p>
          <a:p>
            <a:endParaRPr lang="da-DK" sz="12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Skabelonens farver</a:t>
            </a:r>
          </a:p>
          <a:p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Du kan vælge mellem en række farver fra vores designguide til overskrifter og baggrunde.</a:t>
            </a: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 til god præsentation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Sørg for god kontrast mellem baggrund og tekst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Begræns tekstmængden, benyt flere slides ved stor tekstmængde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Beskær billeder for at skabe fokus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Skab et professionelt look på </a:t>
            </a:r>
            <a:r>
              <a:rPr lang="da-DK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slidene</a:t>
            </a: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ved at bruge farveforløb eller sort/hvid effekt på billeder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2"/>
          <a:stretch/>
        </p:blipFill>
        <p:spPr>
          <a:xfrm>
            <a:off x="3013893" y="3915328"/>
            <a:ext cx="2678688" cy="2800961"/>
          </a:xfrm>
          <a:prstGeom prst="rect">
            <a:avLst/>
          </a:prstGeom>
        </p:spPr>
      </p:pic>
      <p:sp>
        <p:nvSpPr>
          <p:cNvPr id="17" name="Tekstfelt 16"/>
          <p:cNvSpPr txBox="1"/>
          <p:nvPr/>
        </p:nvSpPr>
        <p:spPr>
          <a:xfrm>
            <a:off x="3112511" y="2146381"/>
            <a:ext cx="2589035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Skift farve på overskrifter</a:t>
            </a:r>
          </a:p>
          <a:p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Du kan vælge mellem en række farver til overskrifter.</a:t>
            </a:r>
          </a:p>
          <a:p>
            <a:endParaRPr lang="da-DK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Marker overskriften, når du slipper knappen på musen kommer vinduet med farvevalg frem.</a:t>
            </a:r>
          </a:p>
          <a:p>
            <a:pPr marL="228600" indent="-228600">
              <a:buFont typeface="+mj-lt"/>
              <a:buAutoNum type="arabicPeriod"/>
            </a:pP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Klik på ikonet med ”A” og her kan du vælge en af farverne fra designguiden.</a:t>
            </a: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kstfelt 17"/>
          <p:cNvSpPr txBox="1"/>
          <p:nvPr/>
        </p:nvSpPr>
        <p:spPr>
          <a:xfrm>
            <a:off x="5945357" y="2146380"/>
            <a:ext cx="258903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 nyt slide til præsentationen</a:t>
            </a:r>
          </a:p>
          <a:p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Her kan du vælge mellem forskellige layoutvalg med Frederikshavn Kommunes design.</a:t>
            </a: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Klik på fanen, Hjem</a:t>
            </a:r>
          </a:p>
          <a:p>
            <a:pPr marL="228600" indent="-228600">
              <a:buFont typeface="+mj-lt"/>
              <a:buAutoNum type="arabicPeriod"/>
            </a:pP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Tryk på knappen, Ny slide</a:t>
            </a:r>
          </a:p>
        </p:txBody>
      </p:sp>
      <p:sp>
        <p:nvSpPr>
          <p:cNvPr id="19" name="Tekstfelt 18"/>
          <p:cNvSpPr txBox="1"/>
          <p:nvPr/>
        </p:nvSpPr>
        <p:spPr>
          <a:xfrm>
            <a:off x="8787168" y="2146379"/>
            <a:ext cx="2589035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Farveforløb eller sort/hvid billeder</a:t>
            </a:r>
          </a:p>
          <a:p>
            <a:r>
              <a:rPr lang="da-DK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giver mulighed for at lave farveforløb eller sort/hvid effekt på billeder.</a:t>
            </a:r>
          </a:p>
          <a:p>
            <a:endParaRPr lang="da-DK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Indsæt billede i det markerede felt, klik på ikonet i midten, vælg billede</a:t>
            </a: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Højre klik på det indsatte billede og vælg Formater billede</a:t>
            </a:r>
          </a:p>
          <a:p>
            <a:pPr marL="228600" indent="-228600">
              <a:buFont typeface="+mj-lt"/>
              <a:buAutoNum type="arabicPeriod"/>
            </a:pP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Klik på Billede</a:t>
            </a:r>
          </a:p>
          <a:p>
            <a:endParaRPr lang="da-DK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4249266" y="4249271"/>
            <a:ext cx="502024" cy="502024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1" name="Billed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57" y="3585302"/>
            <a:ext cx="2589034" cy="2786957"/>
          </a:xfrm>
          <a:prstGeom prst="rect">
            <a:avLst/>
          </a:prstGeom>
        </p:spPr>
      </p:pic>
      <p:sp>
        <p:nvSpPr>
          <p:cNvPr id="22" name="Ellipse 21"/>
          <p:cNvSpPr/>
          <p:nvPr/>
        </p:nvSpPr>
        <p:spPr>
          <a:xfrm>
            <a:off x="6258132" y="3670513"/>
            <a:ext cx="360000" cy="360000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Ellipse 22"/>
          <p:cNvSpPr/>
          <p:nvPr/>
        </p:nvSpPr>
        <p:spPr>
          <a:xfrm>
            <a:off x="6708839" y="4011337"/>
            <a:ext cx="360000" cy="360000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4" name="Billed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132" y="4114639"/>
            <a:ext cx="1405019" cy="2026185"/>
          </a:xfrm>
          <a:prstGeom prst="rect">
            <a:avLst/>
          </a:prstGeom>
        </p:spPr>
      </p:pic>
      <p:sp>
        <p:nvSpPr>
          <p:cNvPr id="25" name="Ellipse 24"/>
          <p:cNvSpPr/>
          <p:nvPr/>
        </p:nvSpPr>
        <p:spPr>
          <a:xfrm>
            <a:off x="9371355" y="4207287"/>
            <a:ext cx="360000" cy="360000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Ellipse 25"/>
          <p:cNvSpPr/>
          <p:nvPr/>
        </p:nvSpPr>
        <p:spPr>
          <a:xfrm>
            <a:off x="9747870" y="4807921"/>
            <a:ext cx="360000" cy="360000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8" name="Billed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61" y="4114639"/>
            <a:ext cx="1405019" cy="2026185"/>
          </a:xfrm>
          <a:prstGeom prst="rect">
            <a:avLst/>
          </a:prstGeom>
        </p:spPr>
      </p:pic>
      <p:sp>
        <p:nvSpPr>
          <p:cNvPr id="29" name="Ellipse 28"/>
          <p:cNvSpPr/>
          <p:nvPr/>
        </p:nvSpPr>
        <p:spPr>
          <a:xfrm>
            <a:off x="10895355" y="4216247"/>
            <a:ext cx="360000" cy="360000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Ellipse 29"/>
          <p:cNvSpPr/>
          <p:nvPr/>
        </p:nvSpPr>
        <p:spPr>
          <a:xfrm>
            <a:off x="11246390" y="5516130"/>
            <a:ext cx="360000" cy="360000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Tekstfelt 30"/>
          <p:cNvSpPr txBox="1"/>
          <p:nvPr/>
        </p:nvSpPr>
        <p:spPr>
          <a:xfrm>
            <a:off x="8796132" y="6185646"/>
            <a:ext cx="140501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Sorthvid,</a:t>
            </a:r>
          </a:p>
          <a:p>
            <a:r>
              <a:rPr lang="da-D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vælg mætning 0 %</a:t>
            </a:r>
            <a:endParaRPr lang="da-DK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kstfelt 31"/>
          <p:cNvSpPr txBox="1"/>
          <p:nvPr/>
        </p:nvSpPr>
        <p:spPr>
          <a:xfrm>
            <a:off x="10314060" y="6181893"/>
            <a:ext cx="140501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Farveforløb,</a:t>
            </a:r>
          </a:p>
          <a:p>
            <a:r>
              <a:rPr lang="da-D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Omfarv</a:t>
            </a:r>
            <a:endParaRPr lang="da-DK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636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Designguide 2019">
      <a:dk1>
        <a:sysClr val="windowText" lastClr="000000"/>
      </a:dk1>
      <a:lt1>
        <a:sysClr val="window" lastClr="FFFFFF"/>
      </a:lt1>
      <a:dk2>
        <a:srgbClr val="004765"/>
      </a:dk2>
      <a:lt2>
        <a:srgbClr val="165849"/>
      </a:lt2>
      <a:accent1>
        <a:srgbClr val="EA5153"/>
      </a:accent1>
      <a:accent2>
        <a:srgbClr val="3FB498"/>
      </a:accent2>
      <a:accent3>
        <a:srgbClr val="34AED6"/>
      </a:accent3>
      <a:accent4>
        <a:srgbClr val="4A5DA7"/>
      </a:accent4>
      <a:accent5>
        <a:srgbClr val="7FBC4F"/>
      </a:accent5>
      <a:accent6>
        <a:srgbClr val="F39325"/>
      </a:accent6>
      <a:hlink>
        <a:srgbClr val="FFFFFF"/>
      </a:hlink>
      <a:folHlink>
        <a:srgbClr val="3FB498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1667</TotalTime>
  <Words>211</Words>
  <Application>Microsoft Office PowerPoint</Application>
  <PresentationFormat>Widescreen</PresentationFormat>
  <Paragraphs>38</Paragraphs>
  <Slides>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Office-tema</vt:lpstr>
      <vt:lpstr>Titel tekst her</vt:lpstr>
      <vt:lpstr>Brugervejledning</vt:lpstr>
    </vt:vector>
  </TitlesOfParts>
  <Company>Fredereikshavn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Jesper Søndergaard Lind</dc:creator>
  <cp:lastModifiedBy>Jesper Søndergaard Lind</cp:lastModifiedBy>
  <cp:revision>47</cp:revision>
  <dcterms:created xsi:type="dcterms:W3CDTF">2019-07-01T12:44:46Z</dcterms:created>
  <dcterms:modified xsi:type="dcterms:W3CDTF">2019-10-08T12:54:32Z</dcterms:modified>
</cp:coreProperties>
</file>