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1" r:id="rId4"/>
    <p:sldId id="282" r:id="rId5"/>
    <p:sldId id="283" r:id="rId6"/>
    <p:sldId id="284" r:id="rId7"/>
    <p:sldId id="277" r:id="rId8"/>
    <p:sldId id="278" r:id="rId9"/>
    <p:sldId id="279" r:id="rId1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164"/>
    <a:srgbClr val="3FB498"/>
    <a:srgbClr val="34AED6"/>
    <a:srgbClr val="EA5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44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1321539"/>
            <a:ext cx="11292001" cy="2309361"/>
          </a:xfrm>
        </p:spPr>
        <p:txBody>
          <a:bodyPr lIns="0" tIns="0" rIns="0" bIns="0" anchor="ctr">
            <a:noAutofit/>
          </a:bodyPr>
          <a:lstStyle>
            <a:lvl1pPr algn="ctr">
              <a:defRPr sz="8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4164"/>
              </a:clrFrom>
              <a:clrTo>
                <a:srgbClr val="00416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83" y="4108759"/>
            <a:ext cx="3709035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6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34AED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Rektangel 3"/>
          <p:cNvSpPr/>
          <p:nvPr userDrawn="1"/>
        </p:nvSpPr>
        <p:spPr>
          <a:xfrm>
            <a:off x="7343699" y="0"/>
            <a:ext cx="4848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 userDrawn="1"/>
        </p:nvSpPr>
        <p:spPr>
          <a:xfrm>
            <a:off x="7343699" y="2940422"/>
            <a:ext cx="48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smtClean="0">
                <a:solidFill>
                  <a:schemeClr val="tx1">
                    <a:alpha val="50000"/>
                  </a:schemeClr>
                </a:solidFill>
              </a:rPr>
              <a:t>Billedfelt</a:t>
            </a:r>
            <a:endParaRPr lang="da-DK" dirty="0">
              <a:solidFill>
                <a:schemeClr val="tx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87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3FB4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Rektangel 3"/>
          <p:cNvSpPr/>
          <p:nvPr userDrawn="1"/>
        </p:nvSpPr>
        <p:spPr>
          <a:xfrm>
            <a:off x="7343699" y="0"/>
            <a:ext cx="4848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 userDrawn="1"/>
        </p:nvSpPr>
        <p:spPr>
          <a:xfrm>
            <a:off x="7343699" y="2940422"/>
            <a:ext cx="48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smtClean="0">
                <a:solidFill>
                  <a:schemeClr val="tx1">
                    <a:alpha val="50000"/>
                  </a:schemeClr>
                </a:solidFill>
              </a:rPr>
              <a:t>Billedfelt</a:t>
            </a:r>
            <a:endParaRPr lang="da-DK" dirty="0">
              <a:solidFill>
                <a:schemeClr val="tx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92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7343699" y="0"/>
            <a:ext cx="4848301" cy="6858000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0041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rgbClr val="0041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5" name="Tekstfelt 4"/>
          <p:cNvSpPr txBox="1"/>
          <p:nvPr userDrawn="1"/>
        </p:nvSpPr>
        <p:spPr>
          <a:xfrm>
            <a:off x="7343699" y="2940422"/>
            <a:ext cx="48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smtClean="0">
                <a:solidFill>
                  <a:schemeClr val="bg1"/>
                </a:solidFill>
              </a:rPr>
              <a:t>Billedfelt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50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4164"/>
              </a:clrFrom>
              <a:clrTo>
                <a:srgbClr val="00416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38" y="2705100"/>
            <a:ext cx="618172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86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8"/>
            <a:ext cx="11292001" cy="420490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200" y="6062400"/>
            <a:ext cx="1854518" cy="43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14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292001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57692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292001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46" y="5098851"/>
            <a:ext cx="3558127" cy="175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1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EA51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292001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46" y="5098851"/>
            <a:ext cx="3558127" cy="175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2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34AED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292001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47" y="5098851"/>
            <a:ext cx="3558125" cy="175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4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3FB4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292001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47" y="5098851"/>
            <a:ext cx="3558125" cy="175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3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Rektangel 3"/>
          <p:cNvSpPr/>
          <p:nvPr userDrawn="1"/>
        </p:nvSpPr>
        <p:spPr>
          <a:xfrm>
            <a:off x="7343699" y="0"/>
            <a:ext cx="4848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 userDrawn="1"/>
        </p:nvSpPr>
        <p:spPr>
          <a:xfrm>
            <a:off x="7343699" y="2940422"/>
            <a:ext cx="48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smtClean="0">
                <a:solidFill>
                  <a:schemeClr val="tx1">
                    <a:alpha val="50000"/>
                  </a:schemeClr>
                </a:solidFill>
              </a:rPr>
              <a:t>Billedfelt</a:t>
            </a:r>
            <a:endParaRPr lang="da-DK" dirty="0">
              <a:solidFill>
                <a:schemeClr val="tx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4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EA51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Rektangel 3"/>
          <p:cNvSpPr/>
          <p:nvPr userDrawn="1"/>
        </p:nvSpPr>
        <p:spPr>
          <a:xfrm>
            <a:off x="7343699" y="0"/>
            <a:ext cx="4848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 userDrawn="1"/>
        </p:nvSpPr>
        <p:spPr>
          <a:xfrm>
            <a:off x="7343699" y="2940422"/>
            <a:ext cx="48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smtClean="0">
                <a:solidFill>
                  <a:schemeClr val="tx1">
                    <a:alpha val="50000"/>
                  </a:schemeClr>
                </a:solidFill>
              </a:rPr>
              <a:t>Billedfelt</a:t>
            </a:r>
            <a:endParaRPr lang="da-DK" dirty="0">
              <a:solidFill>
                <a:schemeClr val="tx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48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91A2-2753-4E5C-9FC0-499D0BA095EE}" type="datetimeFigureOut">
              <a:rPr lang="da-DK" smtClean="0"/>
              <a:t>26-09-2019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F5F42-9C51-4FA7-8FD2-52A07DB0D6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142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7" r:id="rId3"/>
    <p:sldLayoutId id="2147483658" r:id="rId4"/>
    <p:sldLayoutId id="2147483663" r:id="rId5"/>
    <p:sldLayoutId id="2147483674" r:id="rId6"/>
    <p:sldLayoutId id="2147483675" r:id="rId7"/>
    <p:sldLayoutId id="2147483681" r:id="rId8"/>
    <p:sldLayoutId id="2147483678" r:id="rId9"/>
    <p:sldLayoutId id="2147483679" r:id="rId10"/>
    <p:sldLayoutId id="2147483680" r:id="rId11"/>
    <p:sldLayoutId id="2147483677" r:id="rId12"/>
    <p:sldLayoutId id="2147483676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1441679"/>
            <a:ext cx="11292001" cy="2309361"/>
          </a:xfrm>
        </p:spPr>
        <p:txBody>
          <a:bodyPr/>
          <a:lstStyle/>
          <a:p>
            <a:r>
              <a:rPr lang="da-DK" spc="-150" dirty="0" smtClean="0"/>
              <a:t>Titel tekst her</a:t>
            </a:r>
            <a:endParaRPr lang="da-DK" spc="-150" dirty="0"/>
          </a:p>
        </p:txBody>
      </p:sp>
    </p:spTree>
    <p:extLst>
      <p:ext uri="{BB962C8B-B14F-4D97-AF65-F5344CB8AC3E}">
        <p14:creationId xmlns:p14="http://schemas.microsoft.com/office/powerpoint/2010/main" val="233726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6636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269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8540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1194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13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613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477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983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Designguide 2019">
      <a:dk1>
        <a:srgbClr val="004164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</TotalTime>
  <Words>10</Words>
  <Application>Microsoft Office PowerPoint</Application>
  <PresentationFormat>Widescreen</PresentationFormat>
  <Paragraphs>8</Paragraphs>
  <Slides>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Office-tema</vt:lpstr>
      <vt:lpstr>Titel tekst her</vt:lpstr>
      <vt:lpstr>Overskrift</vt:lpstr>
      <vt:lpstr>Overskrift</vt:lpstr>
      <vt:lpstr>Overskrift</vt:lpstr>
      <vt:lpstr>Overskrift</vt:lpstr>
      <vt:lpstr>Overskrift</vt:lpstr>
      <vt:lpstr>Overskrift</vt:lpstr>
      <vt:lpstr>Overskrift</vt:lpstr>
      <vt:lpstr>PowerPoint-præsentation</vt:lpstr>
    </vt:vector>
  </TitlesOfParts>
  <Company>Fredereikshavn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Jesper Søndergaard Lind</dc:creator>
  <cp:lastModifiedBy>Jesper Søndergaard Lind</cp:lastModifiedBy>
  <cp:revision>30</cp:revision>
  <dcterms:created xsi:type="dcterms:W3CDTF">2019-07-01T12:44:46Z</dcterms:created>
  <dcterms:modified xsi:type="dcterms:W3CDTF">2019-09-26T11:23:18Z</dcterms:modified>
</cp:coreProperties>
</file>