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80" r:id="rId2"/>
    <p:sldId id="284" r:id="rId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in Merete Rasmussen" initials="KMR" lastIdx="1" clrIdx="0">
    <p:extLst>
      <p:ext uri="{19B8F6BF-5375-455C-9EA6-DF929625EA0E}">
        <p15:presenceInfo xmlns:p15="http://schemas.microsoft.com/office/powerpoint/2012/main" userId="S-1-5-21-295713333-1186543926-1360005839-87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164"/>
    <a:srgbClr val="7E2836"/>
    <a:srgbClr val="F29FC5"/>
    <a:srgbClr val="3FB498"/>
    <a:srgbClr val="34AED6"/>
    <a:srgbClr val="EA51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63" autoAdjust="0"/>
    <p:restoredTop sz="94660"/>
  </p:normalViewPr>
  <p:slideViewPr>
    <p:cSldViewPr snapToGrid="0">
      <p:cViewPr varScale="1">
        <p:scale>
          <a:sx n="148" d="100"/>
          <a:sy n="148" d="100"/>
        </p:scale>
        <p:origin x="85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449999" y="1321539"/>
            <a:ext cx="11292001" cy="2309361"/>
          </a:xfrm>
        </p:spPr>
        <p:txBody>
          <a:bodyPr lIns="0" tIns="0" rIns="0" bIns="0" anchor="ctr">
            <a:noAutofit/>
          </a:bodyPr>
          <a:lstStyle>
            <a:lvl1pPr algn="ctr">
              <a:defRPr sz="80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4164"/>
              </a:clrFrom>
              <a:clrTo>
                <a:srgbClr val="00416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83" y="4108759"/>
            <a:ext cx="3709035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09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m billede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7438768" y="0"/>
            <a:ext cx="475323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38768" y="0"/>
            <a:ext cx="4753232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037443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 blå tekstboks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604464"/>
            <a:ext cx="6605225" cy="749210"/>
          </a:xfr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4200" b="1" spc="-1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31087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rk grø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51337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rk grøn m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683" y="6271246"/>
            <a:ext cx="1353315" cy="3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99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rk grøn m bølg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59" y="5650517"/>
            <a:ext cx="3350340" cy="120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rk grøn m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7438768" y="0"/>
            <a:ext cx="475323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38768" y="0"/>
            <a:ext cx="4753232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810579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 mørk grøn tekstboks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604464"/>
            <a:ext cx="6605225" cy="749210"/>
          </a:xfr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4200" b="1" spc="-15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354903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n">
    <p:bg>
      <p:bgPr>
        <a:solidFill>
          <a:srgbClr val="7E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18768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n m logo">
    <p:bg>
      <p:bgPr>
        <a:solidFill>
          <a:srgbClr val="7E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683" y="6271246"/>
            <a:ext cx="1353315" cy="3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55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n m bølger">
    <p:bg>
      <p:bgPr>
        <a:solidFill>
          <a:srgbClr val="7E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59" y="5650517"/>
            <a:ext cx="3350340" cy="120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31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vid m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0041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rgbClr val="0041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38768" y="0"/>
            <a:ext cx="4753232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692984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n m billede">
    <p:bg>
      <p:bgPr>
        <a:solidFill>
          <a:srgbClr val="7E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18000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7438768" y="0"/>
            <a:ext cx="475323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38768" y="0"/>
            <a:ext cx="4753232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558761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 brun tekstboks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604464"/>
            <a:ext cx="6605225" cy="749210"/>
          </a:xfrm>
          <a:solidFill>
            <a:srgbClr val="7E283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4200" b="1" spc="-1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438981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376926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 m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683" y="6271246"/>
            <a:ext cx="1353315" cy="3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04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 m bølg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59" y="5650517"/>
            <a:ext cx="3350340" cy="120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01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 m bille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7438768" y="0"/>
            <a:ext cx="475323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38768" y="0"/>
            <a:ext cx="4753232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762059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 rød tekstboks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604464"/>
            <a:ext cx="6605225" cy="749210"/>
          </a:xfr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4200" b="1" spc="-1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98510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281048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d m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683" y="6271246"/>
            <a:ext cx="1353315" cy="3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46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d m bølg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59" y="5650517"/>
            <a:ext cx="3350340" cy="120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57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 hvid tekstboks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604464"/>
            <a:ext cx="6605225" cy="749210"/>
          </a:xfrm>
          <a:solidFill>
            <a:schemeClr val="bg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4200" b="1" spc="-1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84530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281012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m logo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683" y="6271246"/>
            <a:ext cx="1353315" cy="3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2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m bølger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59" y="5650517"/>
            <a:ext cx="3350340" cy="120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17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91A2-2753-4E5C-9FC0-499D0BA095EE}" type="datetimeFigureOut">
              <a:rPr lang="da-DK" smtClean="0"/>
              <a:t>22-06-2023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F5F42-9C51-4FA7-8FD2-52A07DB0D6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837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2" r:id="rId2"/>
    <p:sldLayoutId id="2147483678" r:id="rId3"/>
    <p:sldLayoutId id="2147483789" r:id="rId4"/>
    <p:sldLayoutId id="2147483722" r:id="rId5"/>
    <p:sldLayoutId id="2147483790" r:id="rId6"/>
    <p:sldLayoutId id="2147483715" r:id="rId7"/>
    <p:sldLayoutId id="2147483720" r:id="rId8"/>
    <p:sldLayoutId id="2147483723" r:id="rId9"/>
    <p:sldLayoutId id="2147483681" r:id="rId10"/>
    <p:sldLayoutId id="2147483679" r:id="rId11"/>
    <p:sldLayoutId id="2147483766" r:id="rId12"/>
    <p:sldLayoutId id="2147483767" r:id="rId13"/>
    <p:sldLayoutId id="2147483768" r:id="rId14"/>
    <p:sldLayoutId id="2147483765" r:id="rId15"/>
    <p:sldLayoutId id="2147483718" r:id="rId16"/>
    <p:sldLayoutId id="2147483770" r:id="rId17"/>
    <p:sldLayoutId id="2147483771" r:id="rId18"/>
    <p:sldLayoutId id="2147483772" r:id="rId19"/>
    <p:sldLayoutId id="2147483760" r:id="rId20"/>
    <p:sldLayoutId id="2147483791" r:id="rId21"/>
    <p:sldLayoutId id="2147483778" r:id="rId22"/>
    <p:sldLayoutId id="2147483779" r:id="rId23"/>
    <p:sldLayoutId id="2147483780" r:id="rId24"/>
    <p:sldLayoutId id="2147483777" r:id="rId25"/>
    <p:sldLayoutId id="214748379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ckbgrafikogtryk@frederikshavn.dk?subject=Brug%20for%20hj&#230;lp%20til%20opgave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>
                <a:solidFill>
                  <a:schemeClr val="tx2"/>
                </a:solidFill>
              </a:rPr>
              <a:t>Vejledning</a:t>
            </a:r>
          </a:p>
        </p:txBody>
      </p:sp>
      <p:sp>
        <p:nvSpPr>
          <p:cNvPr id="4" name="Undertitel 3"/>
          <p:cNvSpPr>
            <a:spLocks noGrp="1"/>
          </p:cNvSpPr>
          <p:nvPr>
            <p:ph type="subTitle" idx="1"/>
          </p:nvPr>
        </p:nvSpPr>
        <p:spPr>
          <a:xfrm>
            <a:off x="449999" y="1372846"/>
            <a:ext cx="10047787" cy="431346"/>
          </a:xfrm>
        </p:spPr>
        <p:txBody>
          <a:bodyPr/>
          <a:lstStyle/>
          <a:p>
            <a:r>
              <a:rPr lang="da-DK" sz="1900" b="1" dirty="0">
                <a:solidFill>
                  <a:schemeClr val="accent1"/>
                </a:solidFill>
              </a:rPr>
              <a:t>Slet dette og efterfølgende slide, før du færdiggør præsentationen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3120351" y="2159158"/>
            <a:ext cx="2443044" cy="3508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Farver</a:t>
            </a:r>
          </a:p>
          <a:p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Du kan vælge mellem en række farver fra vores Designguide til baggrunde, overskrifter og tekst.</a:t>
            </a: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Marker teksten og slip knappen på musen, så kommer vinduet med farvevalg frem</a:t>
            </a:r>
          </a:p>
          <a:p>
            <a:pPr marL="228600" indent="-228600">
              <a:buFont typeface="+mj-lt"/>
              <a:buAutoNum type="arabicPeriod"/>
            </a:pP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Klik på ikonet med ”A” og vælg den farve, du ønsker </a:t>
            </a: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2"/>
          <a:stretch/>
        </p:blipFill>
        <p:spPr>
          <a:xfrm>
            <a:off x="2909922" y="4005559"/>
            <a:ext cx="2678688" cy="2800961"/>
          </a:xfrm>
          <a:prstGeom prst="rect">
            <a:avLst/>
          </a:prstGeom>
        </p:spPr>
      </p:pic>
      <p:sp>
        <p:nvSpPr>
          <p:cNvPr id="18" name="Tekstfelt 17"/>
          <p:cNvSpPr txBox="1"/>
          <p:nvPr/>
        </p:nvSpPr>
        <p:spPr>
          <a:xfrm>
            <a:off x="5945357" y="2146380"/>
            <a:ext cx="258903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 nyt slide til præsentationen</a:t>
            </a:r>
          </a:p>
          <a:p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Her kan du vælge mellem forskellige layoutvalg med Frederikshavn Kommunes design.</a:t>
            </a: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Klik på fanen ”Hjem”</a:t>
            </a:r>
          </a:p>
          <a:p>
            <a:pPr marL="228600" indent="-228600">
              <a:buFont typeface="+mj-lt"/>
              <a:buAutoNum type="arabicPeriod"/>
            </a:pP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Tryk på knappen ”Ny slide”</a:t>
            </a:r>
          </a:p>
        </p:txBody>
      </p:sp>
      <p:sp>
        <p:nvSpPr>
          <p:cNvPr id="19" name="Tekstfelt 18"/>
          <p:cNvSpPr txBox="1"/>
          <p:nvPr/>
        </p:nvSpPr>
        <p:spPr>
          <a:xfrm>
            <a:off x="8787168" y="2146379"/>
            <a:ext cx="2589035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Farveforløb eller sort/hvid billeder</a:t>
            </a:r>
          </a:p>
          <a:p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PowerPoint giver dig mulighed for at lave farveforløb eller sort/hvid effekt på billeder.</a:t>
            </a: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Indsæt billede i det markerede felt, klik på ikonet i midten, vælg billede</a:t>
            </a:r>
          </a:p>
          <a:p>
            <a:pPr marL="228600" indent="-228600">
              <a:buFont typeface="+mj-lt"/>
              <a:buAutoNum type="arabicPeriod"/>
            </a:pP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Højre klik på det indsatte billede og vælg ”Formater billede”</a:t>
            </a:r>
          </a:p>
          <a:p>
            <a:pPr marL="228600" indent="-228600">
              <a:buFont typeface="+mj-lt"/>
              <a:buAutoNum type="arabicPeriod"/>
            </a:pP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Klik på ”Billede”</a:t>
            </a: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4249266" y="4249271"/>
            <a:ext cx="502024" cy="502024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1" name="Billed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57" y="3585302"/>
            <a:ext cx="2589034" cy="2786957"/>
          </a:xfrm>
          <a:prstGeom prst="rect">
            <a:avLst/>
          </a:prstGeom>
        </p:spPr>
      </p:pic>
      <p:sp>
        <p:nvSpPr>
          <p:cNvPr id="22" name="Ellipse 21"/>
          <p:cNvSpPr/>
          <p:nvPr/>
        </p:nvSpPr>
        <p:spPr>
          <a:xfrm>
            <a:off x="6258132" y="3670513"/>
            <a:ext cx="360000" cy="360000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Ellipse 22"/>
          <p:cNvSpPr/>
          <p:nvPr/>
        </p:nvSpPr>
        <p:spPr>
          <a:xfrm>
            <a:off x="6708839" y="4011337"/>
            <a:ext cx="360000" cy="360000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4" name="Billed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132" y="4114639"/>
            <a:ext cx="1405019" cy="2026185"/>
          </a:xfrm>
          <a:prstGeom prst="rect">
            <a:avLst/>
          </a:prstGeom>
        </p:spPr>
      </p:pic>
      <p:sp>
        <p:nvSpPr>
          <p:cNvPr id="25" name="Ellipse 24"/>
          <p:cNvSpPr/>
          <p:nvPr/>
        </p:nvSpPr>
        <p:spPr>
          <a:xfrm>
            <a:off x="9371355" y="4207287"/>
            <a:ext cx="360000" cy="360000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Ellipse 25"/>
          <p:cNvSpPr/>
          <p:nvPr/>
        </p:nvSpPr>
        <p:spPr>
          <a:xfrm>
            <a:off x="9747870" y="4807921"/>
            <a:ext cx="360000" cy="360000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8" name="Billed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61" y="4114639"/>
            <a:ext cx="1405019" cy="2026185"/>
          </a:xfrm>
          <a:prstGeom prst="rect">
            <a:avLst/>
          </a:prstGeom>
        </p:spPr>
      </p:pic>
      <p:sp>
        <p:nvSpPr>
          <p:cNvPr id="29" name="Ellipse 28"/>
          <p:cNvSpPr/>
          <p:nvPr/>
        </p:nvSpPr>
        <p:spPr>
          <a:xfrm>
            <a:off x="10895355" y="4216247"/>
            <a:ext cx="360000" cy="360000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Ellipse 29"/>
          <p:cNvSpPr/>
          <p:nvPr/>
        </p:nvSpPr>
        <p:spPr>
          <a:xfrm>
            <a:off x="11246390" y="5516130"/>
            <a:ext cx="360000" cy="360000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Tekstfelt 30"/>
          <p:cNvSpPr txBox="1"/>
          <p:nvPr/>
        </p:nvSpPr>
        <p:spPr>
          <a:xfrm>
            <a:off x="8796132" y="6185646"/>
            <a:ext cx="140501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b="1" dirty="0">
                <a:latin typeface="Arial" panose="020B0604020202020204" pitchFamily="34" charset="0"/>
                <a:cs typeface="Arial" panose="020B0604020202020204" pitchFamily="34" charset="0"/>
              </a:rPr>
              <a:t>Sort/hvid</a:t>
            </a:r>
          </a:p>
          <a:p>
            <a:r>
              <a:rPr lang="da-DK" sz="1000" dirty="0">
                <a:latin typeface="Arial" panose="020B0604020202020204" pitchFamily="34" charset="0"/>
                <a:cs typeface="Arial" panose="020B0604020202020204" pitchFamily="34" charset="0"/>
              </a:rPr>
              <a:t>vælg ”Mætning 0 %”</a:t>
            </a:r>
          </a:p>
        </p:txBody>
      </p:sp>
      <p:sp>
        <p:nvSpPr>
          <p:cNvPr id="32" name="Tekstfelt 31"/>
          <p:cNvSpPr txBox="1"/>
          <p:nvPr/>
        </p:nvSpPr>
        <p:spPr>
          <a:xfrm>
            <a:off x="10314060" y="6181893"/>
            <a:ext cx="140501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b="1" dirty="0">
                <a:latin typeface="Arial" panose="020B0604020202020204" pitchFamily="34" charset="0"/>
                <a:cs typeface="Arial" panose="020B0604020202020204" pitchFamily="34" charset="0"/>
              </a:rPr>
              <a:t>Farveforløb</a:t>
            </a:r>
          </a:p>
          <a:p>
            <a:r>
              <a:rPr lang="da-DK" sz="1000" dirty="0">
                <a:latin typeface="Arial" panose="020B0604020202020204" pitchFamily="34" charset="0"/>
                <a:cs typeface="Arial" panose="020B0604020202020204" pitchFamily="34" charset="0"/>
              </a:rPr>
              <a:t>Vælg ”</a:t>
            </a:r>
            <a:r>
              <a:rPr lang="da-DK" sz="1000" dirty="0" err="1">
                <a:latin typeface="Arial" panose="020B0604020202020204" pitchFamily="34" charset="0"/>
                <a:cs typeface="Arial" panose="020B0604020202020204" pitchFamily="34" charset="0"/>
              </a:rPr>
              <a:t>Omfarv</a:t>
            </a:r>
            <a:r>
              <a:rPr lang="da-DK" sz="1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7" name="Tekstfelt 26"/>
          <p:cNvSpPr txBox="1"/>
          <p:nvPr/>
        </p:nvSpPr>
        <p:spPr>
          <a:xfrm>
            <a:off x="338405" y="2159158"/>
            <a:ext cx="2546301" cy="3508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 til god præsentation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Hold dig til én skrift – vi anvender 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i PowerPoint præsentationer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Sørg for god 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kontrast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mellem baggrund og tekst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Begræns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tekstmængden, benyt flere slides ved stor tekstmængde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billeder for at skabe fokus</a:t>
            </a: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Skab et professionelt look ved at bruge 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farveforløb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eller sort/hvid effekt på billeder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12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636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469" y="0"/>
            <a:ext cx="5038531" cy="6858000"/>
          </a:xfrm>
          <a:prstGeom prst="rect">
            <a:avLst/>
          </a:prstGeom>
        </p:spPr>
      </p:pic>
      <p:sp>
        <p:nvSpPr>
          <p:cNvPr id="11" name="Titel 3"/>
          <p:cNvSpPr txBox="1">
            <a:spLocks/>
          </p:cNvSpPr>
          <p:nvPr/>
        </p:nvSpPr>
        <p:spPr>
          <a:xfrm>
            <a:off x="422018" y="2455688"/>
            <a:ext cx="5814505" cy="14035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 spc="-15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sz="16000" spc="-800" dirty="0">
                <a:solidFill>
                  <a:schemeClr val="accent1"/>
                </a:solidFill>
              </a:rPr>
              <a:t>gui</a:t>
            </a:r>
            <a:r>
              <a:rPr lang="da-DK" sz="16000" spc="-700" dirty="0">
                <a:solidFill>
                  <a:schemeClr val="accent1"/>
                </a:solidFill>
              </a:rPr>
              <a:t>de</a:t>
            </a:r>
          </a:p>
        </p:txBody>
      </p:sp>
      <p:sp>
        <p:nvSpPr>
          <p:cNvPr id="13" name="Titel 3"/>
          <p:cNvSpPr>
            <a:spLocks noGrp="1"/>
          </p:cNvSpPr>
          <p:nvPr>
            <p:ph type="ctrTitle"/>
          </p:nvPr>
        </p:nvSpPr>
        <p:spPr>
          <a:xfrm>
            <a:off x="1390734" y="635700"/>
            <a:ext cx="7738034" cy="1791254"/>
          </a:xfrm>
        </p:spPr>
        <p:txBody>
          <a:bodyPr/>
          <a:lstStyle/>
          <a:p>
            <a:r>
              <a:rPr lang="da-DK" sz="16000" kern="2000" spc="-700" dirty="0">
                <a:solidFill>
                  <a:schemeClr val="bg1"/>
                </a:solidFill>
              </a:rPr>
              <a:t>Design</a:t>
            </a:r>
          </a:p>
        </p:txBody>
      </p:sp>
      <p:sp>
        <p:nvSpPr>
          <p:cNvPr id="14" name="Undertitel 4">
            <a:hlinkClick r:id="rId3"/>
          </p:cNvPr>
          <p:cNvSpPr txBox="1">
            <a:spLocks/>
          </p:cNvSpPr>
          <p:nvPr/>
        </p:nvSpPr>
        <p:spPr>
          <a:xfrm>
            <a:off x="1522614" y="4574333"/>
            <a:ext cx="4642212" cy="76458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da-DK" b="1" spc="-100" dirty="0"/>
              <a:t>Grafik og Trykkeri hjælper</a:t>
            </a:r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da-DK" b="1" spc="-100" dirty="0"/>
              <a:t>gerne med din næste opsætning</a:t>
            </a:r>
          </a:p>
        </p:txBody>
      </p:sp>
      <p:pic>
        <p:nvPicPr>
          <p:cNvPr id="3" name="Billede 2" descr="Et billede, der indeholder Font/skrifttype, tekst, Grafik, grafisk design&#10;&#10;Automatisk genereret beskrivelse">
            <a:extLst>
              <a:ext uri="{FF2B5EF4-FFF2-40B4-BE49-F238E27FC236}">
                <a16:creationId xmlns:a16="http://schemas.microsoft.com/office/drawing/2014/main" id="{88258403-8DF7-5619-4F58-5111726B7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99" y="5458022"/>
            <a:ext cx="1798171" cy="54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41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Designguide 2019">
      <a:dk1>
        <a:sysClr val="windowText" lastClr="000000"/>
      </a:dk1>
      <a:lt1>
        <a:sysClr val="window" lastClr="FFFFFF"/>
      </a:lt1>
      <a:dk2>
        <a:srgbClr val="004765"/>
      </a:dk2>
      <a:lt2>
        <a:srgbClr val="165849"/>
      </a:lt2>
      <a:accent1>
        <a:srgbClr val="EA5153"/>
      </a:accent1>
      <a:accent2>
        <a:srgbClr val="3FB498"/>
      </a:accent2>
      <a:accent3>
        <a:srgbClr val="34AED6"/>
      </a:accent3>
      <a:accent4>
        <a:srgbClr val="4A5DA7"/>
      </a:accent4>
      <a:accent5>
        <a:srgbClr val="7FBC4F"/>
      </a:accent5>
      <a:accent6>
        <a:srgbClr val="F39325"/>
      </a:accent6>
      <a:hlink>
        <a:srgbClr val="FFFFFF"/>
      </a:hlink>
      <a:folHlink>
        <a:srgbClr val="3FB498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4671</TotalTime>
  <Words>219</Words>
  <Application>Microsoft Office PowerPoint</Application>
  <PresentationFormat>Widescreen</PresentationFormat>
  <Paragraphs>47</Paragraphs>
  <Slides>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Office-tema</vt:lpstr>
      <vt:lpstr>Vejledning</vt:lpstr>
      <vt:lpstr>Design</vt:lpstr>
    </vt:vector>
  </TitlesOfParts>
  <Company>Fredereikshavn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Jesper Søndergaard Lind</dc:creator>
  <cp:lastModifiedBy>Jesper Søndergaard Lind</cp:lastModifiedBy>
  <cp:revision>109</cp:revision>
  <dcterms:created xsi:type="dcterms:W3CDTF">2019-07-01T12:44:46Z</dcterms:created>
  <dcterms:modified xsi:type="dcterms:W3CDTF">2023-06-22T07:03:36Z</dcterms:modified>
</cp:coreProperties>
</file>