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3" r:id="rId5"/>
    <p:sldId id="278" r:id="rId6"/>
    <p:sldId id="282" r:id="rId7"/>
    <p:sldId id="279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153"/>
    <a:srgbClr val="004164"/>
    <a:srgbClr val="3FB498"/>
    <a:srgbClr val="34A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lide">
    <p:bg>
      <p:bgPr>
        <a:solidFill>
          <a:srgbClr val="EA5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9999" y="1321539"/>
            <a:ext cx="11292001" cy="2309361"/>
          </a:xfrm>
        </p:spPr>
        <p:txBody>
          <a:bodyPr lIns="0" tIns="0" rIns="0" bIns="0" anchor="ctr">
            <a:noAutofit/>
          </a:bodyPr>
          <a:lstStyle>
            <a:lvl1pPr algn="ctr">
              <a:defRPr sz="80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83" y="4108759"/>
            <a:ext cx="3709035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62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slide">
    <p:bg>
      <p:bgPr>
        <a:solidFill>
          <a:srgbClr val="EA5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9999" y="373768"/>
            <a:ext cx="11292001" cy="1214751"/>
          </a:xfrm>
        </p:spPr>
        <p:txBody>
          <a:bodyPr lIns="0" tIns="0" rIns="0" bIns="0" anchor="ctr">
            <a:noAutofit/>
          </a:bodyPr>
          <a:lstStyle>
            <a:lvl1pPr algn="l">
              <a:defRPr sz="42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49999" y="1735357"/>
            <a:ext cx="11292001" cy="465209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769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slide">
    <p:bg>
      <p:bgPr>
        <a:solidFill>
          <a:srgbClr val="EA5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9999" y="373768"/>
            <a:ext cx="11292001" cy="1214751"/>
          </a:xfrm>
        </p:spPr>
        <p:txBody>
          <a:bodyPr lIns="0" tIns="0" rIns="0" bIns="0" anchor="ctr">
            <a:noAutofit/>
          </a:bodyPr>
          <a:lstStyle>
            <a:lvl1pPr algn="l">
              <a:defRPr sz="42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49999" y="1735357"/>
            <a:ext cx="11292001" cy="465209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046" y="5098851"/>
            <a:ext cx="3558127" cy="17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2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elslide">
    <p:bg>
      <p:bgPr>
        <a:solidFill>
          <a:srgbClr val="EA5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9999" y="373768"/>
            <a:ext cx="11292001" cy="1214751"/>
          </a:xfrm>
        </p:spPr>
        <p:txBody>
          <a:bodyPr lIns="0" tIns="0" rIns="0" bIns="0" anchor="ctr">
            <a:noAutofit/>
          </a:bodyPr>
          <a:lstStyle>
            <a:lvl1pPr algn="l">
              <a:defRPr sz="4200" b="1" spc="-150">
                <a:solidFill>
                  <a:srgbClr val="0041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49999" y="1735357"/>
            <a:ext cx="11292001" cy="465209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047" y="5098851"/>
            <a:ext cx="3558125" cy="175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4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elslide">
    <p:bg>
      <p:bgPr>
        <a:solidFill>
          <a:srgbClr val="EA5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9999" y="373768"/>
            <a:ext cx="6650049" cy="1214751"/>
          </a:xfrm>
        </p:spPr>
        <p:txBody>
          <a:bodyPr lIns="0" tIns="0" rIns="0" bIns="0" anchor="ctr">
            <a:noAutofit/>
          </a:bodyPr>
          <a:lstStyle>
            <a:lvl1pPr algn="l">
              <a:defRPr sz="42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50000" y="1735357"/>
            <a:ext cx="6650048" cy="465209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Rektangel 3"/>
          <p:cNvSpPr/>
          <p:nvPr userDrawn="1"/>
        </p:nvSpPr>
        <p:spPr>
          <a:xfrm>
            <a:off x="7343699" y="0"/>
            <a:ext cx="48483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/>
          <p:cNvSpPr txBox="1"/>
          <p:nvPr userDrawn="1"/>
        </p:nvSpPr>
        <p:spPr>
          <a:xfrm>
            <a:off x="7343699" y="2940422"/>
            <a:ext cx="484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tx1">
                    <a:alpha val="50000"/>
                  </a:schemeClr>
                </a:solidFill>
              </a:rPr>
              <a:t>Billedfelt</a:t>
            </a:r>
            <a:endParaRPr lang="da-DK" dirty="0">
              <a:solidFill>
                <a:schemeClr val="tx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4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elslide">
    <p:bg>
      <p:bgPr>
        <a:solidFill>
          <a:srgbClr val="EA5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9999" y="373768"/>
            <a:ext cx="6650049" cy="1214751"/>
          </a:xfrm>
        </p:spPr>
        <p:txBody>
          <a:bodyPr lIns="0" tIns="0" rIns="0" bIns="0" anchor="ctr">
            <a:noAutofit/>
          </a:bodyPr>
          <a:lstStyle>
            <a:lvl1pPr algn="l">
              <a:defRPr sz="4200" b="1" spc="-150">
                <a:solidFill>
                  <a:srgbClr val="0041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50000" y="1735357"/>
            <a:ext cx="6650048" cy="465209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Rektangel 3"/>
          <p:cNvSpPr/>
          <p:nvPr userDrawn="1"/>
        </p:nvSpPr>
        <p:spPr>
          <a:xfrm>
            <a:off x="7343699" y="0"/>
            <a:ext cx="48483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/>
          <p:cNvSpPr txBox="1"/>
          <p:nvPr userDrawn="1"/>
        </p:nvSpPr>
        <p:spPr>
          <a:xfrm>
            <a:off x="7343699" y="2940422"/>
            <a:ext cx="484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tx1">
                    <a:alpha val="50000"/>
                  </a:schemeClr>
                </a:solidFill>
              </a:rPr>
              <a:t>Billedfelt</a:t>
            </a:r>
            <a:endParaRPr lang="da-DK" dirty="0">
              <a:solidFill>
                <a:schemeClr val="tx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4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9999" y="373768"/>
            <a:ext cx="6650049" cy="1214751"/>
          </a:xfrm>
        </p:spPr>
        <p:txBody>
          <a:bodyPr lIns="0" tIns="0" rIns="0" bIns="0" anchor="ctr">
            <a:noAutofit/>
          </a:bodyPr>
          <a:lstStyle>
            <a:lvl1pPr algn="l">
              <a:defRPr sz="4200" b="1" spc="-150">
                <a:solidFill>
                  <a:srgbClr val="EA51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50000" y="1735357"/>
            <a:ext cx="6650048" cy="465209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41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Rektangel 3"/>
          <p:cNvSpPr/>
          <p:nvPr userDrawn="1"/>
        </p:nvSpPr>
        <p:spPr>
          <a:xfrm>
            <a:off x="7343699" y="0"/>
            <a:ext cx="4848301" cy="6858000"/>
          </a:xfrm>
          <a:prstGeom prst="rect">
            <a:avLst/>
          </a:prstGeom>
          <a:solidFill>
            <a:srgbClr val="EA5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/>
          <p:cNvSpPr txBox="1"/>
          <p:nvPr userDrawn="1"/>
        </p:nvSpPr>
        <p:spPr>
          <a:xfrm>
            <a:off x="7343699" y="2940422"/>
            <a:ext cx="484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bg1">
                    <a:alpha val="50000"/>
                  </a:schemeClr>
                </a:solidFill>
              </a:rPr>
              <a:t>Billedfelt</a:t>
            </a:r>
            <a:endParaRPr lang="da-DK" dirty="0">
              <a:solidFill>
                <a:schemeClr val="bg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9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slide">
    <p:bg>
      <p:bgPr>
        <a:solidFill>
          <a:srgbClr val="EA5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38" y="2705100"/>
            <a:ext cx="61817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8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E91A2-2753-4E5C-9FC0-499D0BA095EE}" type="datetimeFigureOut">
              <a:rPr lang="da-DK" smtClean="0"/>
              <a:t>26-09-2019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F5F42-9C51-4FA7-8FD2-52A07DB0D6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142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74" r:id="rId4"/>
    <p:sldLayoutId id="2147483681" r:id="rId5"/>
    <p:sldLayoutId id="2147483678" r:id="rId6"/>
    <p:sldLayoutId id="2147483682" r:id="rId7"/>
    <p:sldLayoutId id="214748367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5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pc="-150" dirty="0" smtClean="0"/>
              <a:t>Titel tekst her</a:t>
            </a:r>
            <a:endParaRPr lang="da-DK" spc="-150" dirty="0"/>
          </a:p>
        </p:txBody>
      </p:sp>
    </p:spTree>
    <p:extLst>
      <p:ext uri="{BB962C8B-B14F-4D97-AF65-F5344CB8AC3E}">
        <p14:creationId xmlns:p14="http://schemas.microsoft.com/office/powerpoint/2010/main" val="23372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663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269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119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47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854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983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Designguide 2019">
      <a:dk1>
        <a:srgbClr val="004164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8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Titel tekst her</vt:lpstr>
      <vt:lpstr>Overskrift</vt:lpstr>
      <vt:lpstr>Overskrift</vt:lpstr>
      <vt:lpstr>Overskrift</vt:lpstr>
      <vt:lpstr>Overskrift</vt:lpstr>
      <vt:lpstr>Overskrift</vt:lpstr>
      <vt:lpstr>PowerPoint-præsentation</vt:lpstr>
    </vt:vector>
  </TitlesOfParts>
  <Company>Fredereikshavn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Jesper Søndergaard Lind</dc:creator>
  <cp:lastModifiedBy>Jesper Søndergaard Lind</cp:lastModifiedBy>
  <cp:revision>37</cp:revision>
  <dcterms:created xsi:type="dcterms:W3CDTF">2019-07-01T12:44:46Z</dcterms:created>
  <dcterms:modified xsi:type="dcterms:W3CDTF">2019-09-26T11:57:01Z</dcterms:modified>
</cp:coreProperties>
</file>